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6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76" r:id="rId22"/>
    <p:sldId id="277" r:id="rId23"/>
    <p:sldId id="282" r:id="rId24"/>
    <p:sldId id="283" r:id="rId25"/>
    <p:sldId id="284" r:id="rId26"/>
    <p:sldId id="285" r:id="rId27"/>
    <p:sldId id="286" r:id="rId28"/>
    <p:sldId id="287" r:id="rId29"/>
    <p:sldId id="290" r:id="rId30"/>
    <p:sldId id="289" r:id="rId31"/>
    <p:sldId id="291" r:id="rId32"/>
    <p:sldId id="288" r:id="rId33"/>
    <p:sldId id="292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8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8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85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8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3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6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5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4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4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75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0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C6BA0-A154-427D-9006-8C4F7B8BD54E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75306-B5EA-4B8E-8665-4BE93E180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87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67481" y="0"/>
            <a:ext cx="9144000" cy="2387600"/>
          </a:xfrm>
        </p:spPr>
        <p:txBody>
          <a:bodyPr/>
          <a:lstStyle/>
          <a:p>
            <a:r>
              <a:rPr lang="ko-KR" altLang="en-US" dirty="0"/>
              <a:t>프로젝트 개인 보고서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50592" y="4809046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</a:t>
            </a:r>
            <a:r>
              <a:rPr lang="ko-KR" altLang="en-US" dirty="0" err="1"/>
              <a:t>드림비</a:t>
            </a:r>
            <a:endParaRPr lang="en-US" altLang="ko-KR" dirty="0"/>
          </a:p>
          <a:p>
            <a:pPr algn="r"/>
            <a:r>
              <a:rPr lang="ko-KR" altLang="en-US" dirty="0"/>
              <a:t>김준하</a:t>
            </a:r>
          </a:p>
        </p:txBody>
      </p:sp>
    </p:spTree>
    <p:extLst>
      <p:ext uri="{BB962C8B-B14F-4D97-AF65-F5344CB8AC3E}">
        <p14:creationId xmlns:p14="http://schemas.microsoft.com/office/powerpoint/2010/main" val="23240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07" y="2396107"/>
            <a:ext cx="4191585" cy="3210373"/>
          </a:xfrm>
        </p:spPr>
      </p:pic>
    </p:spTree>
    <p:extLst>
      <p:ext uri="{BB962C8B-B14F-4D97-AF65-F5344CB8AC3E}">
        <p14:creationId xmlns:p14="http://schemas.microsoft.com/office/powerpoint/2010/main" val="197477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ko-KR" altLang="en-US" dirty="0"/>
              <a:t>핵심 기능을 합하여 회로 </a:t>
            </a:r>
            <a:r>
              <a:rPr lang="ko-KR" altLang="en-US" dirty="0" err="1"/>
              <a:t>총합본</a:t>
            </a:r>
            <a:r>
              <a:rPr lang="ko-KR" altLang="en-US" dirty="0"/>
              <a:t> 구현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48" y="1568710"/>
            <a:ext cx="5937504" cy="5167952"/>
          </a:xfrm>
        </p:spPr>
      </p:pic>
    </p:spTree>
    <p:extLst>
      <p:ext uri="{BB962C8B-B14F-4D97-AF65-F5344CB8AC3E}">
        <p14:creationId xmlns:p14="http://schemas.microsoft.com/office/powerpoint/2010/main" val="246666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핵심코딩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0" y="1905501"/>
            <a:ext cx="8907119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0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핵심코딩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42" y="2200817"/>
            <a:ext cx="7097116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4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핵심코딩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69" y="1825625"/>
            <a:ext cx="67122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핵심코딩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61" y="1825625"/>
            <a:ext cx="51756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9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산출물 제작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05" y="2150326"/>
            <a:ext cx="4934989" cy="3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72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구현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56" y="1811771"/>
            <a:ext cx="2115705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327" y="1530000"/>
            <a:ext cx="2591998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30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E3B554-3B8E-466E-A76C-6150D6ED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4" y="244750"/>
            <a:ext cx="10774016" cy="4048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B11B8F-9928-4EDD-B6A1-3B1B684E9F30}"/>
              </a:ext>
            </a:extLst>
          </p:cNvPr>
          <p:cNvSpPr txBox="1"/>
          <p:nvPr/>
        </p:nvSpPr>
        <p:spPr>
          <a:xfrm>
            <a:off x="2398643" y="5181600"/>
            <a:ext cx="7116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블루투스 연결하기</a:t>
            </a:r>
          </a:p>
        </p:txBody>
      </p:sp>
    </p:spTree>
    <p:extLst>
      <p:ext uri="{BB962C8B-B14F-4D97-AF65-F5344CB8AC3E}">
        <p14:creationId xmlns:p14="http://schemas.microsoft.com/office/powerpoint/2010/main" val="329762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ADDD40-6369-48D1-871C-DDFB8C11E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391767"/>
            <a:ext cx="7115175" cy="445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31751-8FD1-46E2-99F0-97B7BAE16DDC}"/>
              </a:ext>
            </a:extLst>
          </p:cNvPr>
          <p:cNvSpPr txBox="1"/>
          <p:nvPr/>
        </p:nvSpPr>
        <p:spPr>
          <a:xfrm>
            <a:off x="2199860" y="5539409"/>
            <a:ext cx="7792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블루투스 연결 끊기 </a:t>
            </a:r>
          </a:p>
        </p:txBody>
      </p:sp>
    </p:spTree>
    <p:extLst>
      <p:ext uri="{BB962C8B-B14F-4D97-AF65-F5344CB8AC3E}">
        <p14:creationId xmlns:p14="http://schemas.microsoft.com/office/powerpoint/2010/main" val="361238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욕조 물 배출구에 사용할 서브모터 구현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64" y="1825625"/>
            <a:ext cx="3951871" cy="4351338"/>
          </a:xfrm>
        </p:spPr>
      </p:pic>
    </p:spTree>
    <p:extLst>
      <p:ext uri="{BB962C8B-B14F-4D97-AF65-F5344CB8AC3E}">
        <p14:creationId xmlns:p14="http://schemas.microsoft.com/office/powerpoint/2010/main" val="1963918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B76D199-3F0C-4ACA-860A-BF685418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247028"/>
            <a:ext cx="11714922" cy="3821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4D7AD-613E-4DCE-B926-C167F2E7F578}"/>
              </a:ext>
            </a:extLst>
          </p:cNvPr>
          <p:cNvSpPr txBox="1"/>
          <p:nvPr/>
        </p:nvSpPr>
        <p:spPr>
          <a:xfrm>
            <a:off x="1755913" y="4837044"/>
            <a:ext cx="8468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블루투스 목록 선택</a:t>
            </a:r>
          </a:p>
        </p:txBody>
      </p:sp>
    </p:spTree>
    <p:extLst>
      <p:ext uri="{BB962C8B-B14F-4D97-AF65-F5344CB8AC3E}">
        <p14:creationId xmlns:p14="http://schemas.microsoft.com/office/powerpoint/2010/main" val="3524890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6E7BC9-A698-4E3A-85FF-051742E1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5" y="212036"/>
            <a:ext cx="11052313" cy="426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DAA3F-8E47-46A1-B3CF-60BF9E52CF19}"/>
              </a:ext>
            </a:extLst>
          </p:cNvPr>
          <p:cNvSpPr txBox="1"/>
          <p:nvPr/>
        </p:nvSpPr>
        <p:spPr>
          <a:xfrm>
            <a:off x="1815548" y="5155935"/>
            <a:ext cx="7898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/>
              <a:t>알림창</a:t>
            </a:r>
            <a:r>
              <a:rPr lang="ko-KR" altLang="en-US" sz="3200" b="1" dirty="0"/>
              <a:t> 코딩</a:t>
            </a:r>
          </a:p>
        </p:txBody>
      </p:sp>
    </p:spTree>
    <p:extLst>
      <p:ext uri="{BB962C8B-B14F-4D97-AF65-F5344CB8AC3E}">
        <p14:creationId xmlns:p14="http://schemas.microsoft.com/office/powerpoint/2010/main" val="3043157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F60D80-CD99-46DA-889E-A18FA14A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86" y="252618"/>
            <a:ext cx="11563557" cy="4292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0382A4-FA25-43A5-A2FD-C6AE05D3E71D}"/>
              </a:ext>
            </a:extLst>
          </p:cNvPr>
          <p:cNvSpPr txBox="1"/>
          <p:nvPr/>
        </p:nvSpPr>
        <p:spPr>
          <a:xfrm>
            <a:off x="1656522" y="5182438"/>
            <a:ext cx="8335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스크린 코딩</a:t>
            </a:r>
          </a:p>
        </p:txBody>
      </p:sp>
    </p:spTree>
    <p:extLst>
      <p:ext uri="{BB962C8B-B14F-4D97-AF65-F5344CB8AC3E}">
        <p14:creationId xmlns:p14="http://schemas.microsoft.com/office/powerpoint/2010/main" val="3525615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E8BF22-1359-4C91-9166-39BAF750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3" y="180975"/>
            <a:ext cx="11807687" cy="3860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F996D-95D4-4B6D-9EE4-ACA18C10881B}"/>
              </a:ext>
            </a:extLst>
          </p:cNvPr>
          <p:cNvSpPr txBox="1"/>
          <p:nvPr/>
        </p:nvSpPr>
        <p:spPr>
          <a:xfrm>
            <a:off x="2266122" y="4731026"/>
            <a:ext cx="708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블루투스 연결 상태에 따른 문자와 색</a:t>
            </a:r>
          </a:p>
        </p:txBody>
      </p:sp>
    </p:spTree>
    <p:extLst>
      <p:ext uri="{BB962C8B-B14F-4D97-AF65-F5344CB8AC3E}">
        <p14:creationId xmlns:p14="http://schemas.microsoft.com/office/powerpoint/2010/main" val="2343596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1577FD-88E9-4F00-B50B-05A3021B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1" y="162960"/>
            <a:ext cx="11698357" cy="4250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428BDF-77D2-4084-83BF-433AEAAC5171}"/>
              </a:ext>
            </a:extLst>
          </p:cNvPr>
          <p:cNvSpPr txBox="1"/>
          <p:nvPr/>
        </p:nvSpPr>
        <p:spPr>
          <a:xfrm>
            <a:off x="1444486" y="5181601"/>
            <a:ext cx="8931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온도센서 코딩</a:t>
            </a:r>
          </a:p>
        </p:txBody>
      </p:sp>
    </p:spTree>
    <p:extLst>
      <p:ext uri="{BB962C8B-B14F-4D97-AF65-F5344CB8AC3E}">
        <p14:creationId xmlns:p14="http://schemas.microsoft.com/office/powerpoint/2010/main" val="138422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BEEEB2-98CE-42DC-ABD8-68892E940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3" y="0"/>
            <a:ext cx="41744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B555F2-A709-48D3-9FB5-25D90E170B4E}"/>
              </a:ext>
            </a:extLst>
          </p:cNvPr>
          <p:cNvSpPr txBox="1"/>
          <p:nvPr/>
        </p:nvSpPr>
        <p:spPr>
          <a:xfrm>
            <a:off x="5539409" y="4929809"/>
            <a:ext cx="50358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/>
              <a:t>Screen2 </a:t>
            </a:r>
            <a:r>
              <a:rPr lang="ko-KR" altLang="en-US" sz="4400" b="1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636320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6E329A-D853-473D-9438-ECBDEEE6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13" y="736738"/>
            <a:ext cx="10389705" cy="2692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CECC19-A818-4AC5-91D4-3345A1CD6D13}"/>
              </a:ext>
            </a:extLst>
          </p:cNvPr>
          <p:cNvSpPr txBox="1"/>
          <p:nvPr/>
        </p:nvSpPr>
        <p:spPr>
          <a:xfrm>
            <a:off x="2259495" y="4412975"/>
            <a:ext cx="7673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Screen1</a:t>
            </a:r>
            <a:r>
              <a:rPr lang="ko-KR" altLang="en-US" sz="3200" b="1" dirty="0"/>
              <a:t>으로 돌아가기</a:t>
            </a:r>
          </a:p>
        </p:txBody>
      </p:sp>
    </p:spTree>
    <p:extLst>
      <p:ext uri="{BB962C8B-B14F-4D97-AF65-F5344CB8AC3E}">
        <p14:creationId xmlns:p14="http://schemas.microsoft.com/office/powerpoint/2010/main" val="1470556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CB9DDE-D83B-417F-A9CE-3E5F8483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329647"/>
            <a:ext cx="11502887" cy="3566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EC9AFB-C926-47E9-9ABF-8C9959D7FB60}"/>
              </a:ext>
            </a:extLst>
          </p:cNvPr>
          <p:cNvSpPr txBox="1"/>
          <p:nvPr/>
        </p:nvSpPr>
        <p:spPr>
          <a:xfrm>
            <a:off x="2080591" y="4798126"/>
            <a:ext cx="7500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뮤직 플레이어 </a:t>
            </a:r>
            <a:r>
              <a:rPr lang="ko-KR" altLang="en-US" sz="3200" b="1" dirty="0" err="1"/>
              <a:t>다음곡</a:t>
            </a:r>
            <a:r>
              <a:rPr lang="ko-KR" altLang="en-US" sz="3200" b="1" dirty="0"/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2663644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D81FE0-97DB-4174-9F6A-540E2556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74" y="479149"/>
            <a:ext cx="9766851" cy="4238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D07209-8C50-4C6D-A3A3-084E77013225}"/>
              </a:ext>
            </a:extLst>
          </p:cNvPr>
          <p:cNvSpPr txBox="1"/>
          <p:nvPr/>
        </p:nvSpPr>
        <p:spPr>
          <a:xfrm>
            <a:off x="2994991" y="5367130"/>
            <a:ext cx="5287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재생 클릭</a:t>
            </a:r>
          </a:p>
        </p:txBody>
      </p:sp>
    </p:spTree>
    <p:extLst>
      <p:ext uri="{BB962C8B-B14F-4D97-AF65-F5344CB8AC3E}">
        <p14:creationId xmlns:p14="http://schemas.microsoft.com/office/powerpoint/2010/main" val="3066463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EF10C6-D224-4F1E-AA7A-9AEF31561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97" y="294653"/>
            <a:ext cx="9749872" cy="4290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281F6D-AF49-4D21-B0E2-79389323D0F2}"/>
              </a:ext>
            </a:extLst>
          </p:cNvPr>
          <p:cNvSpPr txBox="1"/>
          <p:nvPr/>
        </p:nvSpPr>
        <p:spPr>
          <a:xfrm>
            <a:off x="2610677" y="5261113"/>
            <a:ext cx="6930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일시정지 클릭</a:t>
            </a:r>
          </a:p>
        </p:txBody>
      </p:sp>
    </p:spTree>
    <p:extLst>
      <p:ext uri="{BB962C8B-B14F-4D97-AF65-F5344CB8AC3E}">
        <p14:creationId xmlns:p14="http://schemas.microsoft.com/office/powerpoint/2010/main" val="50429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KakaoTalk_Video_20190616_1509_28_63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9325" y="1825625"/>
            <a:ext cx="7754938" cy="4351338"/>
          </a:xfrm>
        </p:spPr>
      </p:pic>
    </p:spTree>
    <p:extLst>
      <p:ext uri="{BB962C8B-B14F-4D97-AF65-F5344CB8AC3E}">
        <p14:creationId xmlns:p14="http://schemas.microsoft.com/office/powerpoint/2010/main" val="380259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ABEB1C-D6CC-4254-995C-7CE6E2BE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11" y="298381"/>
            <a:ext cx="11147977" cy="45651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740478-92D0-4A95-BCF3-623E7AC6E31F}"/>
              </a:ext>
            </a:extLst>
          </p:cNvPr>
          <p:cNvSpPr txBox="1"/>
          <p:nvPr/>
        </p:nvSpPr>
        <p:spPr>
          <a:xfrm>
            <a:off x="2186609" y="5287617"/>
            <a:ext cx="765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정지 클릭</a:t>
            </a:r>
          </a:p>
        </p:txBody>
      </p:sp>
    </p:spTree>
    <p:extLst>
      <p:ext uri="{BB962C8B-B14F-4D97-AF65-F5344CB8AC3E}">
        <p14:creationId xmlns:p14="http://schemas.microsoft.com/office/powerpoint/2010/main" val="2739501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8A4111-0BA1-4311-B166-0CBC84BF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12" y="0"/>
            <a:ext cx="406671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F57A2-3555-4DED-90A3-F673134774A6}"/>
              </a:ext>
            </a:extLst>
          </p:cNvPr>
          <p:cNvSpPr txBox="1"/>
          <p:nvPr/>
        </p:nvSpPr>
        <p:spPr>
          <a:xfrm>
            <a:off x="5658678" y="5022574"/>
            <a:ext cx="51418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/>
              <a:t>Screen3 </a:t>
            </a:r>
            <a:r>
              <a:rPr lang="ko-KR" altLang="en-US" sz="4400" b="1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394200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019A43-5668-4CFD-B937-1754D8218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57" y="956847"/>
            <a:ext cx="11379684" cy="2472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736116-5AEF-47DB-9D6E-344E4F43F80B}"/>
              </a:ext>
            </a:extLst>
          </p:cNvPr>
          <p:cNvSpPr txBox="1"/>
          <p:nvPr/>
        </p:nvSpPr>
        <p:spPr>
          <a:xfrm>
            <a:off x="2478156" y="4744277"/>
            <a:ext cx="7235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소리 컴포넌트 코딩</a:t>
            </a:r>
          </a:p>
        </p:txBody>
      </p:sp>
    </p:spTree>
    <p:extLst>
      <p:ext uri="{BB962C8B-B14F-4D97-AF65-F5344CB8AC3E}">
        <p14:creationId xmlns:p14="http://schemas.microsoft.com/office/powerpoint/2010/main" val="894351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612F32-F61C-4A17-AFEC-65531C94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5" y="311012"/>
            <a:ext cx="11224178" cy="3532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AF976-BF37-40C9-BF83-9CF2CE4D1FEF}"/>
              </a:ext>
            </a:extLst>
          </p:cNvPr>
          <p:cNvSpPr txBox="1"/>
          <p:nvPr/>
        </p:nvSpPr>
        <p:spPr>
          <a:xfrm>
            <a:off x="1987826" y="4982818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스크린</a:t>
            </a:r>
            <a:r>
              <a:rPr lang="en-US" altLang="ko-KR" sz="3200" b="1" dirty="0"/>
              <a:t>3</a:t>
            </a:r>
            <a:r>
              <a:rPr lang="ko-KR" altLang="en-US" sz="3200" b="1" dirty="0"/>
              <a:t>과 배출구 코딩</a:t>
            </a:r>
          </a:p>
        </p:txBody>
      </p:sp>
    </p:spTree>
    <p:extLst>
      <p:ext uri="{BB962C8B-B14F-4D97-AF65-F5344CB8AC3E}">
        <p14:creationId xmlns:p14="http://schemas.microsoft.com/office/powerpoint/2010/main" val="225980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8D2781-B4CF-43FB-ABFA-F50E1937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72" y="321365"/>
            <a:ext cx="10994750" cy="4051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066F2E-C41C-48A4-AE3B-4C30F8160C77}"/>
              </a:ext>
            </a:extLst>
          </p:cNvPr>
          <p:cNvSpPr txBox="1"/>
          <p:nvPr/>
        </p:nvSpPr>
        <p:spPr>
          <a:xfrm>
            <a:off x="1831077" y="5195691"/>
            <a:ext cx="816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냉수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온수 코딩</a:t>
            </a:r>
          </a:p>
        </p:txBody>
      </p:sp>
    </p:spTree>
    <p:extLst>
      <p:ext uri="{BB962C8B-B14F-4D97-AF65-F5344CB8AC3E}">
        <p14:creationId xmlns:p14="http://schemas.microsoft.com/office/powerpoint/2010/main" val="328665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6073D4-7B9D-44EB-BB84-4D326267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45" y="252206"/>
            <a:ext cx="10891216" cy="4346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3E39CB-0F36-4A16-BF8B-ABC10E893F62}"/>
              </a:ext>
            </a:extLst>
          </p:cNvPr>
          <p:cNvSpPr txBox="1"/>
          <p:nvPr/>
        </p:nvSpPr>
        <p:spPr>
          <a:xfrm>
            <a:off x="1258957" y="5394474"/>
            <a:ext cx="9011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온도 코딩</a:t>
            </a:r>
          </a:p>
        </p:txBody>
      </p:sp>
    </p:spTree>
    <p:extLst>
      <p:ext uri="{BB962C8B-B14F-4D97-AF65-F5344CB8AC3E}">
        <p14:creationId xmlns:p14="http://schemas.microsoft.com/office/powerpoint/2010/main" val="2942428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8323" y="614507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/>
              <a:t>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8051" y="3125585"/>
            <a:ext cx="11853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작품을 만들며 처음에는 막막 하였으나 이런저런 정보들을 하나씩 모아 그것을 토대로 하나의 온전한 형태를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갖춰 갈 때</a:t>
            </a:r>
            <a:r>
              <a:rPr lang="en-US" altLang="ko-KR" dirty="0"/>
              <a:t>, </a:t>
            </a:r>
            <a:r>
              <a:rPr lang="ko-KR" altLang="en-US" dirty="0"/>
              <a:t>뿌듯함을 느꼈고</a:t>
            </a:r>
            <a:r>
              <a:rPr lang="en-US" altLang="ko-KR" dirty="0"/>
              <a:t>, </a:t>
            </a:r>
            <a:r>
              <a:rPr lang="ko-KR" altLang="en-US" dirty="0"/>
              <a:t>중간중간에 이런 저러한 오류들로 작품 진행에 있어 막힐 때에는 막막 했으나 결국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해결하였을 때는 큰 기쁨을 느낄 수 있었다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무엇과도 견줄 수 없는 값진 경험이었던 것 같다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089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욕조물의 온도측정을 위한 온도센서 구현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32" y="1825625"/>
            <a:ext cx="5816736" cy="4351338"/>
          </a:xfrm>
        </p:spPr>
      </p:pic>
    </p:spTree>
    <p:extLst>
      <p:ext uri="{BB962C8B-B14F-4D97-AF65-F5344CB8AC3E}">
        <p14:creationId xmlns:p14="http://schemas.microsoft.com/office/powerpoint/2010/main" val="72770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찬물 </a:t>
            </a:r>
            <a:r>
              <a:rPr lang="ko-KR" altLang="en-US" dirty="0" err="1"/>
              <a:t>뜨거운물을</a:t>
            </a:r>
            <a:r>
              <a:rPr lang="ko-KR" altLang="en-US" dirty="0"/>
              <a:t> 틀어줄 수도꼭지 역할의 모터 </a:t>
            </a:r>
            <a:r>
              <a:rPr lang="en-US" altLang="ko-KR" dirty="0"/>
              <a:t>2</a:t>
            </a:r>
            <a:r>
              <a:rPr lang="ko-KR" altLang="en-US" dirty="0"/>
              <a:t>개와 물의 온도를 간이로 확인 할 </a:t>
            </a:r>
            <a:r>
              <a:rPr lang="ko-KR" altLang="en-US" dirty="0" err="1"/>
              <a:t>수있는</a:t>
            </a:r>
            <a:r>
              <a:rPr lang="ko-KR" altLang="en-US" dirty="0"/>
              <a:t> </a:t>
            </a:r>
            <a:r>
              <a:rPr lang="en-US" altLang="ko-KR" dirty="0"/>
              <a:t>LCD </a:t>
            </a:r>
            <a:r>
              <a:rPr lang="ko-KR" altLang="en-US" dirty="0"/>
              <a:t>구현                                                                  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72" y="1825625"/>
            <a:ext cx="3867856" cy="4351338"/>
          </a:xfrm>
        </p:spPr>
      </p:pic>
    </p:spTree>
    <p:extLst>
      <p:ext uri="{BB962C8B-B14F-4D97-AF65-F5344CB8AC3E}">
        <p14:creationId xmlns:p14="http://schemas.microsoft.com/office/powerpoint/2010/main" val="1811351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43" y="1825625"/>
            <a:ext cx="3381713" cy="4351338"/>
          </a:xfrm>
        </p:spPr>
      </p:pic>
    </p:spTree>
    <p:extLst>
      <p:ext uri="{BB962C8B-B14F-4D97-AF65-F5344CB8AC3E}">
        <p14:creationId xmlns:p14="http://schemas.microsoft.com/office/powerpoint/2010/main" val="2371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KakaoTalk_Video_20190616_1506_53_29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9325" y="1825625"/>
            <a:ext cx="7754938" cy="4351338"/>
          </a:xfrm>
        </p:spPr>
      </p:pic>
    </p:spTree>
    <p:extLst>
      <p:ext uri="{BB962C8B-B14F-4D97-AF65-F5344CB8AC3E}">
        <p14:creationId xmlns:p14="http://schemas.microsoft.com/office/powerpoint/2010/main" val="107501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욕조물의 자동 배출을 위한 수위센서 구현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30" y="1825625"/>
            <a:ext cx="6544139" cy="4351338"/>
          </a:xfrm>
        </p:spPr>
      </p:pic>
    </p:spTree>
    <p:extLst>
      <p:ext uri="{BB962C8B-B14F-4D97-AF65-F5344CB8AC3E}">
        <p14:creationId xmlns:p14="http://schemas.microsoft.com/office/powerpoint/2010/main" val="79086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부가적 서비스 기능으로 음악 플레이어 구현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93" y="1825625"/>
            <a:ext cx="4987414" cy="4351338"/>
          </a:xfrm>
        </p:spPr>
      </p:pic>
    </p:spTree>
    <p:extLst>
      <p:ext uri="{BB962C8B-B14F-4D97-AF65-F5344CB8AC3E}">
        <p14:creationId xmlns:p14="http://schemas.microsoft.com/office/powerpoint/2010/main" val="379511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163</Words>
  <Application>Microsoft Office PowerPoint</Application>
  <PresentationFormat>와이드스크린</PresentationFormat>
  <Paragraphs>41</Paragraphs>
  <Slides>36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프로젝트 개인 보고서</vt:lpstr>
      <vt:lpstr>욕조 물 배출구에 사용할 서브모터 구현</vt:lpstr>
      <vt:lpstr>PowerPoint 프레젠테이션</vt:lpstr>
      <vt:lpstr>욕조물의 온도측정을 위한 온도센서 구현</vt:lpstr>
      <vt:lpstr>찬물 뜨거운물을 틀어줄 수도꼭지 역할의 모터 2개와 물의 온도를 간이로 확인 할 수있는 LCD 구현                                                                  </vt:lpstr>
      <vt:lpstr>PowerPoint 프레젠테이션</vt:lpstr>
      <vt:lpstr>PowerPoint 프레젠테이션</vt:lpstr>
      <vt:lpstr>욕조물의 자동 배출을 위한 수위센서 구현</vt:lpstr>
      <vt:lpstr>부가적 서비스 기능으로 음악 플레이어 구현</vt:lpstr>
      <vt:lpstr>PowerPoint 프레젠테이션</vt:lpstr>
      <vt:lpstr>핵심 기능을 합하여 회로 총합본 구현</vt:lpstr>
      <vt:lpstr>핵심코딩</vt:lpstr>
      <vt:lpstr>핵심코딩</vt:lpstr>
      <vt:lpstr>핵심코딩</vt:lpstr>
      <vt:lpstr>핵심코딩</vt:lpstr>
      <vt:lpstr>산출물 제작</vt:lpstr>
      <vt:lpstr> 앱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개인 보고서</dc:title>
  <dc:creator>user</dc:creator>
  <cp:lastModifiedBy>3666</cp:lastModifiedBy>
  <cp:revision>4</cp:revision>
  <dcterms:created xsi:type="dcterms:W3CDTF">2019-06-16T06:37:19Z</dcterms:created>
  <dcterms:modified xsi:type="dcterms:W3CDTF">2023-06-29T05:49:44Z</dcterms:modified>
</cp:coreProperties>
</file>